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3E3FD1-73A0-42FE-8A6C-6FF3AAE3D8FC}" type="datetimeFigureOut">
              <a:rPr lang="ru-RU" smtClean="0"/>
              <a:pPr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43182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Современные подходы к организации и содержанию индивидуальных занятий по развитию восприятия и воспроизведения устной речи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6200" y="6172200"/>
            <a:ext cx="9067800" cy="6858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     учитель-дефектолог Пискарева А.В.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2530" name="Picture 2" descr="C:\Users\а\Desktop\педсов\b550ea7c90bb584f0096963060b91a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3116"/>
            <a:ext cx="5234145" cy="4344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Развитие восприятия речи на слух у детей с нарушенным слухом осуществляется с помощью индивидуального подхода, если он базируется на следующих положениях: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857364"/>
            <a:ext cx="8582028" cy="449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детям, достигшим различных степеней развития слуха, требуется материал различной степени трудности;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детям, которые обладают различной способностью для развития слуха, необходимо разное количество попыток или повторений, чтобы достигнуть определённой ступени;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разным учащимся нужны индивидуальные виды и способы усиления, чтобы сохранить их внимание и мотивацию.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Развитие слухового восприятия неречевыми звучаниями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090" t="34322" r="57723" b="53997"/>
          <a:stretch>
            <a:fillRect/>
          </a:stretch>
        </p:blipFill>
        <p:spPr bwMode="auto">
          <a:xfrm>
            <a:off x="857224" y="5357826"/>
            <a:ext cx="2643206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а\Desktop\педсов\5.jpg"/>
          <p:cNvPicPr>
            <a:picLocks noChangeAspect="1" noChangeArrowheads="1"/>
          </p:cNvPicPr>
          <p:nvPr/>
        </p:nvPicPr>
        <p:blipFill>
          <a:blip r:embed="rId3"/>
          <a:srcRect l="29259" r="12407" b="1975"/>
          <a:stretch>
            <a:fillRect/>
          </a:stretch>
        </p:blipFill>
        <p:spPr bwMode="auto">
          <a:xfrm>
            <a:off x="4143372" y="1428736"/>
            <a:ext cx="2786082" cy="26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\Desktop\педсов\unnam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3640" y="2285992"/>
            <a:ext cx="2830360" cy="21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а\Desktop\педсов\unnamed (1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E1D2"/>
              </a:clrFrom>
              <a:clrTo>
                <a:srgbClr val="F1E1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4429132"/>
            <a:ext cx="3620130" cy="214311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7090" t="51114" r="57723" b="19683"/>
          <a:stretch>
            <a:fillRect/>
          </a:stretch>
        </p:blipFill>
        <p:spPr bwMode="auto">
          <a:xfrm>
            <a:off x="285720" y="2214554"/>
            <a:ext cx="264320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а\Desktop\педсов\1_r6gitK5rFk4jvXUb9SbXH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2928934"/>
            <a:ext cx="6443623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Развитие слухового восприятия речью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\Desktop\педсов\6a00d8345263cd69e201b8d165fac4970c-640x498.jpg"/>
          <p:cNvPicPr>
            <a:picLocks noChangeAspect="1" noChangeArrowheads="1"/>
          </p:cNvPicPr>
          <p:nvPr/>
        </p:nvPicPr>
        <p:blipFill>
          <a:blip r:embed="rId2"/>
          <a:srcRect l="30626"/>
          <a:stretch>
            <a:fillRect/>
          </a:stretch>
        </p:blipFill>
        <p:spPr bwMode="auto">
          <a:xfrm>
            <a:off x="5500694" y="1571612"/>
            <a:ext cx="2784470" cy="3123183"/>
          </a:xfrm>
          <a:prstGeom prst="rect">
            <a:avLst/>
          </a:prstGeom>
          <a:noFill/>
        </p:spPr>
      </p:pic>
      <p:pic>
        <p:nvPicPr>
          <p:cNvPr id="3075" name="Picture 3" descr="C:\Users\а\Desktop\педсов\depositphotos_23119986-stock-illustration-woman-presen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633287"/>
            <a:ext cx="2143140" cy="22247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643050"/>
            <a:ext cx="4357718" cy="48936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Варианты работы: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400" dirty="0" smtClean="0"/>
              <a:t>угадать, чей голос (мужской/женский, мальчика/девочки, бабушки/дедушки);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400" dirty="0" smtClean="0"/>
              <a:t>вспомнить, о чем говорилось в </a:t>
            </a:r>
            <a:r>
              <a:rPr lang="ru-RU" sz="2400" dirty="0" err="1" smtClean="0"/>
              <a:t>аудио-записи</a:t>
            </a:r>
            <a:r>
              <a:rPr lang="ru-RU" sz="2400" dirty="0" smtClean="0"/>
              <a:t> (или видео),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400" dirty="0" smtClean="0"/>
              <a:t>подобрать нужную картинку, подходящую по смыслу к </a:t>
            </a:r>
            <a:r>
              <a:rPr lang="ru-RU" sz="2400" dirty="0" err="1" smtClean="0"/>
              <a:t>аудио-записи</a:t>
            </a:r>
            <a:r>
              <a:rPr lang="ru-RU" sz="2400" dirty="0" smtClean="0"/>
              <a:t> (видео); </a:t>
            </a:r>
          </a:p>
          <a:p>
            <a:pPr indent="177800">
              <a:buFont typeface="Arial" pitchFamily="34" charset="0"/>
              <a:buChar char="•"/>
            </a:pPr>
            <a:r>
              <a:rPr lang="ru-RU" sz="2400" dirty="0" smtClean="0"/>
              <a:t>ответить на вопросы по прослушанному речевому материалу.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 l="12664" r="12665"/>
          <a:stretch>
            <a:fillRect/>
          </a:stretch>
        </p:blipFill>
        <p:spPr bwMode="auto">
          <a:xfrm>
            <a:off x="1285852" y="4545106"/>
            <a:ext cx="3071834" cy="231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 l="13177" r="12701"/>
          <a:stretch>
            <a:fillRect/>
          </a:stretch>
        </p:blipFill>
        <p:spPr bwMode="auto">
          <a:xfrm>
            <a:off x="4786314" y="1857364"/>
            <a:ext cx="2957267" cy="22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Обучение произношению с использованием презентаций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\Desktop\педсов\F7WSKXSLlPE.jpg"/>
          <p:cNvPicPr>
            <a:picLocks noChangeAspect="1" noChangeArrowheads="1"/>
          </p:cNvPicPr>
          <p:nvPr/>
        </p:nvPicPr>
        <p:blipFill>
          <a:blip r:embed="rId4" cstate="print"/>
          <a:srcRect l="13101" t="28385"/>
          <a:stretch>
            <a:fillRect/>
          </a:stretch>
        </p:blipFill>
        <p:spPr bwMode="auto">
          <a:xfrm>
            <a:off x="4286248" y="3855479"/>
            <a:ext cx="4857753" cy="3002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а\Desktop\педсов\BbaGESpGoEs.jpg"/>
          <p:cNvPicPr>
            <a:picLocks noChangeAspect="1" noChangeArrowheads="1"/>
          </p:cNvPicPr>
          <p:nvPr/>
        </p:nvPicPr>
        <p:blipFill>
          <a:blip r:embed="rId5" cstate="print"/>
          <a:srcRect l="16262" t="19711"/>
          <a:stretch>
            <a:fillRect/>
          </a:stretch>
        </p:blipFill>
        <p:spPr bwMode="auto">
          <a:xfrm>
            <a:off x="0" y="1214422"/>
            <a:ext cx="4786346" cy="344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/>
          <a:srcRect l="14269" r="14382" b="8629"/>
          <a:stretch>
            <a:fillRect/>
          </a:stretch>
        </p:blipFill>
        <p:spPr bwMode="auto">
          <a:xfrm>
            <a:off x="1071538" y="1651623"/>
            <a:ext cx="3071802" cy="221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/>
          <a:srcRect l="14861" r="14861" b="12890"/>
          <a:stretch>
            <a:fillRect/>
          </a:stretch>
        </p:blipFill>
        <p:spPr bwMode="auto">
          <a:xfrm>
            <a:off x="4143372" y="4667525"/>
            <a:ext cx="3143272" cy="21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Обучение произношению с использованием презентаций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\Desktop\педсов\9bfzOrzZP4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00174"/>
            <a:ext cx="4357686" cy="3268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а\Desktop\педсов\5pXgCM0XAB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04"/>
            <a:ext cx="4000528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Работа с программой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30922" b="11652"/>
          <a:stretch>
            <a:fillRect/>
          </a:stretch>
        </p:blipFill>
        <p:spPr bwMode="auto">
          <a:xfrm>
            <a:off x="285720" y="1571612"/>
            <a:ext cx="4857785" cy="349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32104" b="12605"/>
          <a:stretch>
            <a:fillRect/>
          </a:stretch>
        </p:blipFill>
        <p:spPr bwMode="auto">
          <a:xfrm>
            <a:off x="4214810" y="3442135"/>
            <a:ext cx="4720104" cy="341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Работа со специальными программами по РСВ и 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00174"/>
            <a:ext cx="4143372" cy="82866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«Речевой калейдоскоп»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33685"/>
            <a:ext cx="4143372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8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отработка изолированных звуков, а также в словах, слогах и предложениях; </a:t>
            </a:r>
          </a:p>
          <a:p>
            <a:pPr indent="4508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дифференциация звуков, визуальный контроль силы и высоты голоса;</a:t>
            </a:r>
          </a:p>
          <a:p>
            <a:pPr indent="4508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ударением и правилами орфоэпии;</a:t>
            </a:r>
          </a:p>
          <a:p>
            <a:pPr indent="450850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развитию речевого дыхания, слитности и ритмико-интонационной стороны речи.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286248" y="1643050"/>
            <a:ext cx="114300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1571612"/>
            <a:ext cx="335755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Многофункциональная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2400" dirty="0"/>
          </a:p>
        </p:txBody>
      </p:sp>
      <p:pic>
        <p:nvPicPr>
          <p:cNvPr id="7170" name="Picture 2" descr="C:\Users\а\Desktop\педсов\c4HBSRTbdCI.jpg"/>
          <p:cNvPicPr>
            <a:picLocks noChangeAspect="1" noChangeArrowheads="1"/>
          </p:cNvPicPr>
          <p:nvPr/>
        </p:nvPicPr>
        <p:blipFill>
          <a:blip r:embed="rId2" cstate="print"/>
          <a:srcRect l="8847" t="1966" r="8583" b="31192"/>
          <a:stretch>
            <a:fillRect/>
          </a:stretch>
        </p:blipFill>
        <p:spPr bwMode="auto">
          <a:xfrm>
            <a:off x="4286247" y="2643182"/>
            <a:ext cx="4118191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а\Desktop\педсов\CXujlCvTjl0.jpg"/>
          <p:cNvPicPr>
            <a:picLocks noChangeAspect="1" noChangeArrowheads="1"/>
          </p:cNvPicPr>
          <p:nvPr/>
        </p:nvPicPr>
        <p:blipFill>
          <a:blip r:embed="rId3" cstate="print"/>
          <a:srcRect l="10344" t="21191" r="17250" b="19701"/>
          <a:stretch>
            <a:fillRect/>
          </a:stretch>
        </p:blipFill>
        <p:spPr bwMode="auto">
          <a:xfrm>
            <a:off x="5643538" y="4714836"/>
            <a:ext cx="3500462" cy="214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Использование ТСО на занятиях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РСВ и ОП способствуют: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2910" y="1785926"/>
            <a:ext cx="8153400" cy="14001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произвольной памяти, концентрации слухового и зрительного внимания, словесно-логического мышления.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8662" y="3500438"/>
            <a:ext cx="7143768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 задачи: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сообщение новых знаний (постановка звука и его восприятие и т.д.);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знаний (автоматизация звуков речи, произношение, восприятие этого звука и речи с наличием этого звука);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работа над звуками речи, произношением и восприятием речи.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834</TotalTime>
  <Words>287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Современные подходы к организации и содержанию индивидуальных занятий по развитию восприятия и воспроизведения устной речи</vt:lpstr>
      <vt:lpstr>Развитие восприятия речи на слух у детей с нарушенным слухом осуществляется с помощью индивидуального подхода, если он базируется на следующих положениях: </vt:lpstr>
      <vt:lpstr>Развитие слухового восприятия неречевыми звучаниями  </vt:lpstr>
      <vt:lpstr>Развитие слухового восприятия речью </vt:lpstr>
      <vt:lpstr>Обучение произношению с использованием презентаций PowerPoint </vt:lpstr>
      <vt:lpstr>Обучение произношению с использованием презентаций PowerPoint </vt:lpstr>
      <vt:lpstr>Работа с программой Paint </vt:lpstr>
      <vt:lpstr>Работа со специальными программами по РСВ и ОП </vt:lpstr>
      <vt:lpstr>Использование ТСО на занятиях  по РСВ и ОП способствуют: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Анна</cp:lastModifiedBy>
  <cp:revision>78</cp:revision>
  <dcterms:created xsi:type="dcterms:W3CDTF">2016-03-22T14:37:38Z</dcterms:created>
  <dcterms:modified xsi:type="dcterms:W3CDTF">2024-12-08T19:45:06Z</dcterms:modified>
</cp:coreProperties>
</file>